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93" d="100"/>
          <a:sy n="193" d="100"/>
        </p:scale>
        <p:origin x="-2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0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7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7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37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7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57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97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56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63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22D9B-EDBF-AE42-B1C4-A0188D0E25C3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A412D-0D4F-944B-9ECD-3E67CE913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0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5191772" y="2039799"/>
            <a:ext cx="2053020" cy="1908198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68453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>
            <a:off x="7159249" y="723799"/>
            <a:ext cx="644859" cy="13949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90664" y="506660"/>
            <a:ext cx="4111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Remove curve make it a straight line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422268" y="4638897"/>
            <a:ext cx="1381840" cy="17173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4055" y="6356275"/>
            <a:ext cx="2130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Remove curve make it a straight line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5378" y="4541257"/>
            <a:ext cx="1093367" cy="1288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23812" y="6350755"/>
            <a:ext cx="2130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Reduce font of (usually $2.49 blah blah) by 30%</a:t>
            </a:r>
            <a:endParaRPr lang="en-US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969101" y="5575377"/>
            <a:ext cx="816999" cy="9332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6210" y="6029390"/>
            <a:ext cx="2130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Put a full stop at end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073139" y="875992"/>
            <a:ext cx="1658209" cy="15257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27136" y="33321"/>
            <a:ext cx="2793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Can we make all of these faces children ie students</a:t>
            </a:r>
          </a:p>
          <a:p>
            <a:r>
              <a:rPr lang="en-US" sz="1200" dirty="0" smtClean="0"/>
              <a:t>Could we make the girl with the present look more like a teacher ie lose the head band?? Or switch the granny character to be the teacher if need be.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2800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9500"/>
            <a:ext cx="9144000" cy="4687969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>
            <a:off x="4737739" y="980419"/>
            <a:ext cx="796203" cy="16252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77314" y="611087"/>
            <a:ext cx="827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Delete girl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62004" y="4448077"/>
            <a:ext cx="671180" cy="1013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7713" y="5711436"/>
            <a:ext cx="189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Make this straight no curve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533374" y="4165138"/>
            <a:ext cx="1763492" cy="2158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49508" y="6000209"/>
            <a:ext cx="3109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Change this heading to read:</a:t>
            </a:r>
            <a:endParaRPr lang="en-US" sz="1200" dirty="0"/>
          </a:p>
          <a:p>
            <a:r>
              <a:rPr lang="en-US" sz="1200" dirty="0" smtClean="0"/>
              <a:t>Teacher (first line, larger font and in green) </a:t>
            </a:r>
          </a:p>
          <a:p>
            <a:r>
              <a:rPr lang="en-US" sz="1200" dirty="0" smtClean="0"/>
              <a:t>End of year thank you (second line, white font)</a:t>
            </a:r>
            <a:endParaRPr lang="en-US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441251" y="611087"/>
            <a:ext cx="467194" cy="9154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67383" y="172468"/>
            <a:ext cx="1829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Could you show me what this logo would look like if it was reduced by 30%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3666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14723</TotalTime>
  <Words>129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Troy</dc:creator>
  <cp:lastModifiedBy>Rachel Troy</cp:lastModifiedBy>
  <cp:revision>3</cp:revision>
  <cp:lastPrinted>2012-10-05T04:57:15Z</cp:lastPrinted>
  <dcterms:created xsi:type="dcterms:W3CDTF">2012-09-23T00:45:16Z</dcterms:created>
  <dcterms:modified xsi:type="dcterms:W3CDTF">2012-10-05T05:16:28Z</dcterms:modified>
</cp:coreProperties>
</file>